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6869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B712C-7B29-4FEA-B46C-60A7B20C4EDB}" type="datetimeFigureOut">
              <a:rPr lang="pl-PL" smtClean="0"/>
              <a:t>2024-11-22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23FCC-1021-48F5-9A1D-70845E43A671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uokik.gov.pl/storage/dk/kp/2024/20241122/2-black-feed-350x3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2016224" cy="2016224"/>
          </a:xfrm>
          <a:prstGeom prst="rect">
            <a:avLst/>
          </a:prstGeom>
          <a:noFill/>
        </p:spPr>
      </p:pic>
      <p:pic>
        <p:nvPicPr>
          <p:cNvPr id="11270" name="Picture 6" descr="https://uokik.gov.pl/storage/dk/kp/2024/20241122/3-black-feed-350x3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653136"/>
            <a:ext cx="2016224" cy="2016224"/>
          </a:xfrm>
          <a:prstGeom prst="rect">
            <a:avLst/>
          </a:prstGeom>
          <a:noFill/>
        </p:spPr>
      </p:pic>
      <p:pic>
        <p:nvPicPr>
          <p:cNvPr id="11272" name="Picture 8" descr="https://uokik.gov.pl/storage/dk/kp/2024/20241122/4-black-feed-350x35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348880"/>
            <a:ext cx="2016224" cy="2016224"/>
          </a:xfrm>
          <a:prstGeom prst="rect">
            <a:avLst/>
          </a:prstGeom>
          <a:noFill/>
        </p:spPr>
      </p:pic>
      <p:pic>
        <p:nvPicPr>
          <p:cNvPr id="11274" name="Picture 10" descr="https://uokik.gov.pl/storage/dk/kp/2024/20241122/5-black-feed-350x35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16632"/>
            <a:ext cx="2016224" cy="2016224"/>
          </a:xfrm>
          <a:prstGeom prst="rect">
            <a:avLst/>
          </a:prstGeom>
          <a:noFill/>
        </p:spPr>
      </p:pic>
      <p:pic>
        <p:nvPicPr>
          <p:cNvPr id="11276" name="Picture 12" descr="https://uokik.gov.pl/storage/dk/kp/2024/20241122/6-black-feed-350x35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4653136"/>
            <a:ext cx="2016224" cy="2016224"/>
          </a:xfrm>
          <a:prstGeom prst="rect">
            <a:avLst/>
          </a:prstGeom>
          <a:noFill/>
        </p:spPr>
      </p:pic>
      <p:pic>
        <p:nvPicPr>
          <p:cNvPr id="11278" name="Picture 14" descr="https://uokik.gov.pl/storage/dk/kp/2024/20241122/7-black-feed-350x35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2348880"/>
            <a:ext cx="2016224" cy="2016224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2555776" y="0"/>
            <a:ext cx="4320480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Miejski Rzecznik Konsumentów </a:t>
            </a:r>
            <a:br>
              <a:rPr lang="pl-PL" b="1" dirty="0" smtClean="0">
                <a:latin typeface="Arial" pitchFamily="34" charset="0"/>
                <a:cs typeface="Arial" pitchFamily="34" charset="0"/>
              </a:rPr>
            </a:br>
            <a:r>
              <a:rPr lang="pl-PL" b="1" dirty="0" smtClean="0">
                <a:latin typeface="Arial" pitchFamily="34" charset="0"/>
                <a:cs typeface="Arial" pitchFamily="34" charset="0"/>
              </a:rPr>
              <a:t>przypomina mieszkańcom Bytomia: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000" b="1" dirty="0" smtClean="0">
                <a:latin typeface="Arial" pitchFamily="34" charset="0"/>
                <a:cs typeface="Arial" pitchFamily="34" charset="0"/>
              </a:rPr>
            </a:br>
            <a:endParaRPr lang="pl-PL" sz="12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1100" dirty="0" smtClean="0">
                <a:latin typeface="Arial" pitchFamily="34" charset="0"/>
                <a:cs typeface="Arial" pitchFamily="34" charset="0"/>
              </a:rPr>
              <a:t>Zbliżający się Black </a:t>
            </a:r>
            <a:r>
              <a:rPr lang="pl-PL" sz="1100" dirty="0" err="1" smtClean="0">
                <a:latin typeface="Arial" pitchFamily="34" charset="0"/>
                <a:cs typeface="Arial" pitchFamily="34" charset="0"/>
              </a:rPr>
              <a:t>Friday</a:t>
            </a:r>
            <a:r>
              <a:rPr lang="pl-PL" sz="1100" dirty="0" smtClean="0">
                <a:latin typeface="Arial" pitchFamily="34" charset="0"/>
                <a:cs typeface="Arial" pitchFamily="34" charset="0"/>
              </a:rPr>
              <a:t> skłania nas często do nierozważnych zakupów. Kuszenie promocjami i obniżki cen to standardowa technika zachęcająca nas do zwiększonych zakupów. Należy jednak pamiętać, że odstąpienie od umowy jest możliwe jedynie przy zakupach dokonywanych na odległość (np. przez Internet, czy z gazety) lub poza lokalem przedsiębiorstwa (np. na pokazie). </a:t>
            </a:r>
            <a:br>
              <a:rPr lang="pl-PL" sz="1100" dirty="0" smtClean="0">
                <a:latin typeface="Arial" pitchFamily="34" charset="0"/>
                <a:cs typeface="Arial" pitchFamily="34" charset="0"/>
              </a:rPr>
            </a:br>
            <a:r>
              <a:rPr lang="pl-PL" sz="1100" dirty="0" smtClean="0">
                <a:latin typeface="Arial" pitchFamily="34" charset="0"/>
                <a:cs typeface="Arial" pitchFamily="34" charset="0"/>
              </a:rPr>
              <a:t>W przypadku zakupów w sklepach stacjonarnych, zwrot towaru jest możliwy wyłącznie za zgodą i na warunkach określonych przez sprzedawcę.</a:t>
            </a:r>
            <a:br>
              <a:rPr lang="pl-PL" sz="1100" dirty="0" smtClean="0">
                <a:latin typeface="Arial" pitchFamily="34" charset="0"/>
                <a:cs typeface="Arial" pitchFamily="34" charset="0"/>
              </a:rPr>
            </a:br>
            <a:endParaRPr lang="pl-PL" sz="110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endParaRPr lang="pl-PL" sz="1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Konsumencie, pamiętaj !!</a:t>
            </a:r>
          </a:p>
          <a:p>
            <a:endParaRPr lang="pl-PL" sz="1200" dirty="0" smtClean="0">
              <a:latin typeface="Arial" pitchFamily="34" charset="0"/>
              <a:cs typeface="Arial" pitchFamily="34" charset="0"/>
            </a:endParaRPr>
          </a:p>
          <a:p>
            <a:endParaRPr lang="pl-PL" sz="1200" dirty="0" smtClean="0"/>
          </a:p>
          <a:p>
            <a:endParaRPr lang="pl-PL" sz="1200" dirty="0" smtClean="0"/>
          </a:p>
          <a:p>
            <a:endParaRPr lang="pl-PL" sz="1200" dirty="0"/>
          </a:p>
        </p:txBody>
      </p:sp>
      <p:sp>
        <p:nvSpPr>
          <p:cNvPr id="12" name="Prostokąt 11"/>
          <p:cNvSpPr/>
          <p:nvPr/>
        </p:nvSpPr>
        <p:spPr>
          <a:xfrm>
            <a:off x="2555776" y="4365104"/>
            <a:ext cx="42302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pl-PL" sz="1200" b="1" dirty="0" smtClean="0"/>
              <a:t> Reklamy, chwyty marketingowe, kuszące promocje i… odroczone płatności. To gotowy przepis na nadmierne kupowanie i zadłużanie się.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sz="1200" b="1" dirty="0" smtClean="0"/>
              <a:t> Nie daj się złapać w konsumpcyjną pułapkę! Zaplanuj budżet. Zrób listę. Rozważ przed zakupem: potrzebuję czy chcę?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l-PL" sz="1200" b="1" dirty="0" smtClean="0"/>
              <a:t> Nie zadłużaj się, by skorzystać z „wyjątkowych okazji”. Sprawdź, czy Cię stać! </a:t>
            </a:r>
            <a:endParaRPr lang="pl-PL" sz="1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67</Words>
  <Application>Microsoft Office PowerPoint</Application>
  <PresentationFormat>Pokaz na ekranie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Slajd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akucinska</dc:creator>
  <cp:lastModifiedBy>akucinska</cp:lastModifiedBy>
  <cp:revision>10</cp:revision>
  <dcterms:created xsi:type="dcterms:W3CDTF">2024-11-22T08:14:15Z</dcterms:created>
  <dcterms:modified xsi:type="dcterms:W3CDTF">2024-11-22T09:29:32Z</dcterms:modified>
</cp:coreProperties>
</file>